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6F36-0C7F-446F-8E78-8D03D9C41048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113A-FDCE-4334-AEAC-E435F262A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6F36-0C7F-446F-8E78-8D03D9C41048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113A-FDCE-4334-AEAC-E435F262A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6F36-0C7F-446F-8E78-8D03D9C41048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113A-FDCE-4334-AEAC-E435F262A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6F36-0C7F-446F-8E78-8D03D9C41048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113A-FDCE-4334-AEAC-E435F262A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6F36-0C7F-446F-8E78-8D03D9C41048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113A-FDCE-4334-AEAC-E435F262A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6F36-0C7F-446F-8E78-8D03D9C41048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113A-FDCE-4334-AEAC-E435F262AEC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6F36-0C7F-446F-8E78-8D03D9C41048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113A-FDCE-4334-AEAC-E435F262A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6F36-0C7F-446F-8E78-8D03D9C41048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113A-FDCE-4334-AEAC-E435F262A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6F36-0C7F-446F-8E78-8D03D9C41048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113A-FDCE-4334-AEAC-E435F262A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6F36-0C7F-446F-8E78-8D03D9C41048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78113A-FDCE-4334-AEAC-E435F262A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6F36-0C7F-446F-8E78-8D03D9C41048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113A-FDCE-4334-AEAC-E435F262A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FDB6F36-0C7F-446F-8E78-8D03D9C41048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278113A-FDCE-4334-AEAC-E435F262AE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FF3300"/>
                </a:solidFill>
              </a:rPr>
              <a:t>СПОРТ ПРОТИВ НАРКОТИКОВ</a:t>
            </a:r>
            <a:endParaRPr lang="ru-RU" sz="6000" dirty="0">
              <a:solidFill>
                <a:srgbClr val="FF33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649398" y="2720292"/>
            <a:ext cx="6421268" cy="64225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6165304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073E87">
                    <a:lumMod val="75000"/>
                  </a:srgbClr>
                </a:solidFill>
              </a:rPr>
              <a:t>Выполнил </a:t>
            </a:r>
            <a:r>
              <a:rPr lang="ru-RU" sz="2400" b="1" dirty="0" err="1">
                <a:solidFill>
                  <a:srgbClr val="073E87">
                    <a:lumMod val="75000"/>
                  </a:srgbClr>
                </a:solidFill>
              </a:rPr>
              <a:t>Мишустин</a:t>
            </a:r>
            <a:r>
              <a:rPr lang="ru-RU" sz="2400" b="1" dirty="0">
                <a:solidFill>
                  <a:srgbClr val="073E87">
                    <a:lumMod val="75000"/>
                  </a:srgbClr>
                </a:solidFill>
              </a:rPr>
              <a:t> Б.Б.</a:t>
            </a:r>
            <a:endParaRPr lang="ru-RU" sz="2400" b="1" dirty="0">
              <a:solidFill>
                <a:srgbClr val="073E87">
                  <a:lumMod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896" y="3068480"/>
            <a:ext cx="2739703" cy="274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142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6"/>
            <a:ext cx="828091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/>
              <a:t>В нашей стране проживают миллионы людей, некоторые из которых, к сожалению, столкнулись с проблемой наркомании.</a:t>
            </a:r>
          </a:p>
          <a:p>
            <a:endParaRPr lang="ru-RU" sz="2800" b="1" dirty="0"/>
          </a:p>
          <a:p>
            <a:endParaRPr lang="ru-RU" sz="2800" b="1" dirty="0" smtClean="0"/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ru-RU" sz="2800" b="1" dirty="0" smtClean="0"/>
              <a:t>В мире много соблазнов, и человек хочет попробовать всё и сразу, не задумываясь о тяжёлых последствиях</a:t>
            </a:r>
            <a:r>
              <a:rPr lang="ru-RU" sz="2400" dirty="0" smtClean="0"/>
              <a:t>.</a:t>
            </a:r>
          </a:p>
        </p:txBody>
      </p:sp>
      <p:pic>
        <p:nvPicPr>
          <p:cNvPr id="1028" name="Picture 4" descr="https://xn--80aclmeecfob8e.xn--p1ai/wp-content/uploads/2017/05/9916_0-450x450.svg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" y="5085184"/>
            <a:ext cx="6736889" cy="155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156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9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Если несколько лет назад шла речь о единичных случаях употребления человеком зловредных компонентов, то уже сегодня мы говорим и о детской наркомании. </a:t>
            </a:r>
          </a:p>
          <a:p>
            <a:r>
              <a:rPr lang="ru-RU" sz="2400" b="1" dirty="0" smtClean="0"/>
              <a:t>Но выход есть всегда! </a:t>
            </a:r>
          </a:p>
          <a:p>
            <a:r>
              <a:rPr lang="ru-RU" sz="2400" b="1" dirty="0" smtClean="0"/>
              <a:t>Самое главное не надо быть равнодушным к этой проблеме.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Главным противником наркомании и источником здорового образа жизни является спорт.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92880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10875" cy="721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57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770485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Всем нам нужно задуматься над своим образом жизни, и отнестись к этому очень серьёзно. Если наше общество будет идти в будущее с оптимизмом, то проблема наркомании пойдёт на убыль. </a:t>
            </a:r>
          </a:p>
          <a:p>
            <a:r>
              <a:rPr lang="ru-RU" sz="2400" b="1" dirty="0" smtClean="0"/>
              <a:t>В заключении хотелось бы сказать всему подрастающему поколению:</a:t>
            </a:r>
          </a:p>
          <a:p>
            <a:r>
              <a:rPr lang="ru-RU" sz="2800" b="1" u="sng" dirty="0" smtClean="0">
                <a:solidFill>
                  <a:srgbClr val="FF0000"/>
                </a:solidFill>
              </a:rPr>
              <a:t>«Запомни, ты, наркотик - не игра, не баловство, не сладкое занятие,</a:t>
            </a:r>
          </a:p>
          <a:p>
            <a:r>
              <a:rPr lang="ru-RU" sz="2800" b="1" u="sng" dirty="0" smtClean="0">
                <a:solidFill>
                  <a:srgbClr val="FF0000"/>
                </a:solidFill>
              </a:rPr>
              <a:t>Это болезнь, давно понять пора, что наркомания - серьёзное проклятие»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654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505056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915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29</TotalTime>
  <Words>167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Углы</vt:lpstr>
      <vt:lpstr>СПОРТ ПРОТИВ НАРКОТИКОВ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 ПРОТИВ НАРКОТИКОВ</dc:title>
  <dc:creator>Тренер</dc:creator>
  <cp:lastModifiedBy>Тренер</cp:lastModifiedBy>
  <cp:revision>3</cp:revision>
  <dcterms:created xsi:type="dcterms:W3CDTF">2018-10-27T10:46:00Z</dcterms:created>
  <dcterms:modified xsi:type="dcterms:W3CDTF">2018-10-27T11:15:52Z</dcterms:modified>
</cp:coreProperties>
</file>